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peFlow o1"/>
          <p:cNvSpPr txBox="1"/>
          <p:nvPr/>
        </p:nvSpPr>
        <p:spPr>
          <a:xfrm>
            <a:off x="1143000" y="1123950"/>
            <a:ext cx="9906000" cy="133350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solidFill>
              <a:srgbClr val="D24726"/>
            </a:solidFill>
          </a:ln>
        </p:spPr>
        <p:txBody>
          <a:bodyPr wrap="square" lIns="101600" tIns="101600" rIns="101600" bIns="101600" rtlCol="0" anchor="t"/>
          <a:lstStyle/>
          <a:p>
            <a:pPr algn="l" indent="0" marL="0">
              <a:buNone/>
            </a:pPr>
            <a:r>
              <a:rPr lang="en-US" sz="4350" b="1" dirty="0">
                <a:solidFill>
                  <a:srgbClr val="1F2D3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Slide number 1</a:t>
            </a:r>
            <a:endParaRPr lang="en-US" sz="4350" dirty="0"/>
          </a:p>
        </p:txBody>
      </p:sp>
      <p:sp>
        <p:nvSpPr>
          <p:cNvPr id="3" name="TypeFlow o2"/>
          <p:cNvSpPr txBox="1"/>
          <p:nvPr/>
        </p:nvSpPr>
        <p:spPr>
          <a:xfrm>
            <a:off x="1905000" y="2819400"/>
            <a:ext cx="8382000" cy="83820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solidFill>
              <a:srgbClr val="D24726"/>
            </a:solidFill>
          </a:ln>
        </p:spPr>
        <p:txBody>
          <a:bodyPr wrap="square" lIns="101600" tIns="101600" rIns="101600" bIns="101600" rtlCol="0" anchor="t"/>
          <a:lstStyle/>
          <a:p>
            <a:pPr algn="l" indent="0" marL="0">
              <a:buNone/>
            </a:pPr>
            <a:r>
              <a:rPr lang="en-US" sz="2550" dirty="0">
                <a:solidFill>
                  <a:srgbClr val="43566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subtitle should I add?</a:t>
            </a:r>
            <a:endParaRPr lang="en-US" sz="25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peFlow o3"/>
          <p:cNvSpPr txBox="1"/>
          <p:nvPr/>
        </p:nvSpPr>
        <p:spPr>
          <a:xfrm>
            <a:off x="914400" y="533400"/>
            <a:ext cx="10363200" cy="91440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solidFill>
              <a:srgbClr val="D24726"/>
            </a:solidFill>
          </a:ln>
        </p:spPr>
        <p:txBody>
          <a:bodyPr wrap="square" lIns="101600" tIns="101600" rIns="101600" bIns="101600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1F2D3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Title number 2</a:t>
            </a:r>
            <a:endParaRPr lang="en-US" sz="3600" dirty="0"/>
          </a:p>
        </p:txBody>
      </p:sp>
      <p:sp>
        <p:nvSpPr>
          <p:cNvPr id="3" name="TypeFlow o4"/>
          <p:cNvSpPr txBox="1"/>
          <p:nvPr/>
        </p:nvSpPr>
        <p:spPr>
          <a:xfrm>
            <a:off x="1200150" y="1819275"/>
            <a:ext cx="9791700" cy="4343400"/>
          </a:xfrm>
          <a:prstGeom prst="rect">
            <a:avLst/>
          </a:prstGeom>
          <a:solidFill>
            <a:srgbClr val="FFFFFF">
              <a:alpha val="65000"/>
            </a:srgbClr>
          </a:solidFill>
          <a:ln>
            <a:solidFill>
              <a:srgbClr val="D24726"/>
            </a:solidFill>
          </a:ln>
        </p:spPr>
        <p:txBody>
          <a:bodyPr wrap="square" lIns="101600" tIns="101600" rIns="101600" bIns="101600" rtlCol="0" anchor="t"/>
          <a:lstStyle/>
          <a:p>
            <a:pPr algn="l" indent="0" marL="0">
              <a:buNone/>
            </a:pPr>
            <a:r>
              <a:rPr lang="en-US" sz="2250" dirty="0">
                <a:solidFill>
                  <a:srgbClr val="1F2D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do you think about adding a picture? </a:t>
            </a:r>
            <a:endParaRPr lang="en-US" sz="2250" dirty="0"/>
          </a:p>
        </p:txBody>
      </p:sp>
      <p:pic>
        <p:nvPicPr>
          <p:cNvPr id="4" name="TypeFlow o5" descr="imag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5648" y="2943225"/>
            <a:ext cx="3849954" cy="2857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TypeFlow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TypeFlow Slides</dc:title>
  <dc:subject>TypeFlow Slides deck</dc:subject>
  <dc:creator>TypeFlow</dc:creator>
  <cp:lastModifiedBy>TypeFlow</cp:lastModifiedBy>
  <cp:revision>1</cp:revision>
  <dcterms:created xsi:type="dcterms:W3CDTF">2026-08-20T13:56:24Z</dcterms:created>
  <dcterms:modified xsi:type="dcterms:W3CDTF">2026-08-20T13:56:24Z</dcterms:modified>
</cp:coreProperties>
</file>